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AAB5-5E4B-42B0-A1F2-83E3AF2C6C02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960D0-2263-446B-AFD2-6252A50F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09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4A4EA01C-30A5-44AD-9AEA-70BE46FADC15}" type="slidenum">
              <a:rPr lang="en-US" altLang="en-US" sz="1200">
                <a:solidFill>
                  <a:schemeClr val="tx1"/>
                </a:solidFill>
              </a:rPr>
              <a:pPr eaLnBrk="1" hangingPunct="1"/>
              <a:t>1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Circle Pure Process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0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9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6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2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5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4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5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2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9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0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0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B542-F92B-4193-895D-8325827203F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807B9-0465-4956-B495-F3A48B64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4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19800" y="6019800"/>
            <a:ext cx="2743200" cy="533400"/>
          </a:xfrm>
        </p:spPr>
        <p:txBody>
          <a:bodyPr/>
          <a:lstStyle/>
          <a:p>
            <a:pPr eaLnBrk="1" hangingPunct="1"/>
            <a:r>
              <a:rPr lang="en-US" altLang="en-US" sz="800" smtClean="0"/>
              <a:t>circle pure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066800" y="609600"/>
            <a:ext cx="504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03325" y="488950"/>
            <a:ext cx="6492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3317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Making Change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685800" y="1676400"/>
          <a:ext cx="7620000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4" imgW="4503810" imgH="2453853" progId="Paint.Picture">
                  <p:embed/>
                </p:oleObj>
              </mc:Choice>
              <mc:Fallback>
                <p:oleObj name="Bitmap Image" r:id="rId4" imgW="4503810" imgH="245385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7620000" cy="415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1263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Pure Process 2</a:t>
            </a:r>
          </a:p>
        </p:txBody>
      </p:sp>
      <p:pic>
        <p:nvPicPr>
          <p:cNvPr id="27651" name="Picture 3" descr="PURE PROCESS 5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8839200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3317875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Making Change</a:t>
            </a:r>
          </a:p>
          <a:p>
            <a:pPr eaLnBrk="1" hangingPunct="1"/>
            <a:endParaRPr lang="en-US" alt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62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PROCESS OF CHANGE color  v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2250"/>
            <a:ext cx="8458200" cy="617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696200" y="5943600"/>
            <a:ext cx="1143000" cy="609600"/>
          </a:xfrm>
        </p:spPr>
        <p:txBody>
          <a:bodyPr/>
          <a:lstStyle/>
          <a:p>
            <a:pPr eaLnBrk="1" hangingPunct="1"/>
            <a:r>
              <a:rPr lang="en-US" altLang="en-US" sz="800" smtClean="0">
                <a:solidFill>
                  <a:schemeClr val="bg1"/>
                </a:solidFill>
              </a:rPr>
              <a:t>Full Process of Change</a:t>
            </a:r>
          </a:p>
        </p:txBody>
      </p:sp>
    </p:spTree>
    <p:extLst>
      <p:ext uri="{BB962C8B-B14F-4D97-AF65-F5344CB8AC3E}">
        <p14:creationId xmlns:p14="http://schemas.microsoft.com/office/powerpoint/2010/main" val="127943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On-screen Show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Bitmap Image</vt:lpstr>
      <vt:lpstr>circle pure</vt:lpstr>
      <vt:lpstr>Pure Process 2</vt:lpstr>
      <vt:lpstr>Full Process of 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pure</dc:title>
  <dc:creator>Michael</dc:creator>
  <cp:lastModifiedBy>Michael</cp:lastModifiedBy>
  <cp:revision>1</cp:revision>
  <dcterms:created xsi:type="dcterms:W3CDTF">2016-11-17T15:02:24Z</dcterms:created>
  <dcterms:modified xsi:type="dcterms:W3CDTF">2016-11-17T15:06:03Z</dcterms:modified>
</cp:coreProperties>
</file>