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AAB5-5E4B-42B0-A1F2-83E3AF2C6C02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960D0-2263-446B-AFD2-6252A50F9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09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/>
            <a:fld id="{4A4EA01C-30A5-44AD-9AEA-70BE46FADC15}" type="slidenum">
              <a:rPr lang="en-US" altLang="en-US" sz="1200">
                <a:solidFill>
                  <a:schemeClr val="tx1"/>
                </a:solidFill>
              </a:rPr>
              <a:pPr eaLnBrk="1" hangingPunct="1"/>
              <a:t>1</a:t>
            </a:fld>
            <a:endParaRPr lang="en-US" altLang="en-US" sz="1200">
              <a:solidFill>
                <a:schemeClr val="tx1"/>
              </a:solidFill>
            </a:endParaRPr>
          </a:p>
        </p:txBody>
      </p:sp>
      <p:sp>
        <p:nvSpPr>
          <p:cNvPr id="808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Circle Pure Process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0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893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61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28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5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48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52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32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09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0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01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B542-F92B-4193-895D-8325827203FD}" type="datetimeFigureOut">
              <a:rPr lang="en-US" smtClean="0"/>
              <a:t>11/17/2016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807B9-0465-4956-B495-F3A48B64BE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45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19800" y="6019800"/>
            <a:ext cx="2743200" cy="533400"/>
          </a:xfrm>
        </p:spPr>
        <p:txBody>
          <a:bodyPr/>
          <a:lstStyle/>
          <a:p>
            <a:pPr eaLnBrk="1" hangingPunct="1"/>
            <a:r>
              <a:rPr lang="en-US" altLang="en-US" sz="800" smtClean="0"/>
              <a:t>circle pure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66800" y="609600"/>
            <a:ext cx="5045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203325" y="488950"/>
            <a:ext cx="649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28600" y="381000"/>
            <a:ext cx="33178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Making Change</a:t>
            </a:r>
          </a:p>
        </p:txBody>
      </p:sp>
      <p:graphicFrame>
        <p:nvGraphicFramePr>
          <p:cNvPr id="26630" name="Object 6"/>
          <p:cNvGraphicFramePr>
            <a:graphicFrameLocks noChangeAspect="1"/>
          </p:cNvGraphicFramePr>
          <p:nvPr/>
        </p:nvGraphicFramePr>
        <p:xfrm>
          <a:off x="685800" y="1676400"/>
          <a:ext cx="7620000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Bitmap Image" r:id="rId4" imgW="4503810" imgH="2453853" progId="Paint.Picture">
                  <p:embed/>
                </p:oleObj>
              </mc:Choice>
              <mc:Fallback>
                <p:oleObj name="Bitmap Image" r:id="rId4" imgW="4503810" imgH="2453853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676400"/>
                        <a:ext cx="7620000" cy="415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1263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Pure Process 2</a:t>
            </a:r>
          </a:p>
        </p:txBody>
      </p:sp>
      <p:pic>
        <p:nvPicPr>
          <p:cNvPr id="27651" name="Picture 3" descr="PURE PROCESS 5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8839200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8600" y="304800"/>
            <a:ext cx="3317875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1pPr>
            <a:lvl2pPr marL="742950" indent="-28575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2pPr>
            <a:lvl3pPr marL="11430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3pPr>
            <a:lvl4pPr marL="16002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4pPr>
            <a:lvl5pPr marL="2057400" indent="-228600" eaLnBrk="0" hangingPunct="0">
              <a:defRPr sz="3200">
                <a:solidFill>
                  <a:schemeClr val="bg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bg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Making Change</a:t>
            </a:r>
          </a:p>
          <a:p>
            <a:pPr eaLnBrk="1" hangingPunct="1"/>
            <a:endParaRPr lang="en-US" altLang="en-US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62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PROCESS OF CHANGE color  v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2250"/>
            <a:ext cx="8458200" cy="617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696200" y="5943600"/>
            <a:ext cx="1143000" cy="609600"/>
          </a:xfrm>
        </p:spPr>
        <p:txBody>
          <a:bodyPr/>
          <a:lstStyle/>
          <a:p>
            <a:pPr eaLnBrk="1" hangingPunct="1"/>
            <a:r>
              <a:rPr lang="en-US" altLang="en-US" sz="800" smtClean="0">
                <a:solidFill>
                  <a:schemeClr val="bg1"/>
                </a:solidFill>
              </a:rPr>
              <a:t>Full Process of Change</a:t>
            </a:r>
          </a:p>
        </p:txBody>
      </p:sp>
    </p:spTree>
    <p:extLst>
      <p:ext uri="{BB962C8B-B14F-4D97-AF65-F5344CB8AC3E}">
        <p14:creationId xmlns:p14="http://schemas.microsoft.com/office/powerpoint/2010/main" val="127943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On-screen Show (4:3)</PresentationFormat>
  <Paragraphs>7</Paragraphs>
  <Slides>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Bitmap Image</vt:lpstr>
      <vt:lpstr>circle pure</vt:lpstr>
      <vt:lpstr>Pure Process 2</vt:lpstr>
      <vt:lpstr>Full Process of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pure</dc:title>
  <dc:creator>Michael</dc:creator>
  <cp:lastModifiedBy>Michael</cp:lastModifiedBy>
  <cp:revision>1</cp:revision>
  <dcterms:created xsi:type="dcterms:W3CDTF">2016-11-17T15:02:24Z</dcterms:created>
  <dcterms:modified xsi:type="dcterms:W3CDTF">2016-11-17T15:06:03Z</dcterms:modified>
</cp:coreProperties>
</file>